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447" r:id="rId24"/>
    <p:sldId id="469" r:id="rId25"/>
    <p:sldId id="468" r:id="rId26"/>
    <p:sldId id="470" r:id="rId27"/>
    <p:sldId id="472" r:id="rId28"/>
    <p:sldId id="474" r:id="rId29"/>
    <p:sldId id="473" r:id="rId30"/>
    <p:sldId id="475" r:id="rId31"/>
    <p:sldId id="476" r:id="rId32"/>
    <p:sldId id="477" r:id="rId33"/>
    <p:sldId id="478" r:id="rId34"/>
    <p:sldId id="479" r:id="rId35"/>
    <p:sldId id="484" r:id="rId36"/>
    <p:sldId id="471" r:id="rId37"/>
    <p:sldId id="485" r:id="rId38"/>
    <p:sldId id="486" r:id="rId39"/>
    <p:sldId id="489" r:id="rId40"/>
    <p:sldId id="493" r:id="rId41"/>
    <p:sldId id="490" r:id="rId42"/>
    <p:sldId id="495" r:id="rId43"/>
    <p:sldId id="505" r:id="rId44"/>
    <p:sldId id="491" r:id="rId45"/>
    <p:sldId id="497" r:id="rId46"/>
    <p:sldId id="487" r:id="rId47"/>
    <p:sldId id="500" r:id="rId48"/>
    <p:sldId id="501" r:id="rId49"/>
    <p:sldId id="507" r:id="rId50"/>
    <p:sldId id="503" r:id="rId51"/>
    <p:sldId id="502" r:id="rId52"/>
    <p:sldId id="504" r:id="rId53"/>
    <p:sldId id="508" r:id="rId54"/>
    <p:sldId id="488" r:id="rId55"/>
    <p:sldId id="509" r:id="rId56"/>
    <p:sldId id="482" r:id="rId57"/>
    <p:sldId id="405" r:id="rId58"/>
    <p:sldId id="293" r:id="rId59"/>
    <p:sldId id="306" r:id="rId60"/>
    <p:sldId id="416" r:id="rId61"/>
    <p:sldId id="281" r:id="rId62"/>
    <p:sldId id="466" r:id="rId63"/>
    <p:sldId id="494" r:id="rId64"/>
    <p:sldId id="496" r:id="rId65"/>
    <p:sldId id="498"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74818" autoAdjust="0"/>
  </p:normalViewPr>
  <p:slideViewPr>
    <p:cSldViewPr snapToGrid="0">
      <p:cViewPr varScale="1">
        <p:scale>
          <a:sx n="83" d="100"/>
          <a:sy n="83" d="100"/>
        </p:scale>
        <p:origin x="165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10/08/2023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10/08/2023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a:t>
            </a:r>
            <a:r>
              <a:rPr lang="pt-BR" b="0" i="0" dirty="0" err="1">
                <a:solidFill>
                  <a:srgbClr val="374151"/>
                </a:solidFill>
                <a:effectLst/>
                <a:latin typeface="Söhne"/>
              </a:rPr>
              <a:t>convolucionais</a:t>
            </a:r>
            <a:r>
              <a:rPr lang="pt-BR" b="0" i="0" dirty="0">
                <a:solidFill>
                  <a:srgbClr val="374151"/>
                </a:solidFill>
                <a:effectLst/>
                <a:latin typeface="Söhne"/>
              </a:rPr>
              <a:t>.</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10/08/2023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10/08/2023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5.png"/><Relationship Id="rId7"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não havia uma preocupação com as eficiências computacional e energética 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5645" y="1825624"/>
            <a:ext cx="6050703"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9" y="2114991"/>
            <a:ext cx="5590077" cy="349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t>
            </a:r>
            <a:r>
              <a:rPr lang="pt-BR" b="1" i="1" dirty="0"/>
              <a:t>ocupam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mc:Choice xmlns:a14="http://schemas.microsoft.com/office/drawing/2010/main"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mc:Choice xmlns:a14="http://schemas.microsoft.com/office/drawing/2010/main"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10690</TotalTime>
  <Words>8931</Words>
  <Application>Microsoft Office PowerPoint</Application>
  <PresentationFormat>Widescreen</PresentationFormat>
  <Paragraphs>602</Paragraphs>
  <Slides>65</Slides>
  <Notes>42</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65</vt:i4>
      </vt:variant>
    </vt:vector>
  </HeadingPairs>
  <TitlesOfParts>
    <vt:vector size="78"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1989</cp:revision>
  <dcterms:created xsi:type="dcterms:W3CDTF">2020-01-20T13:50:05Z</dcterms:created>
  <dcterms:modified xsi:type="dcterms:W3CDTF">2023-08-10T12:34:33Z</dcterms:modified>
</cp:coreProperties>
</file>